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69" r:id="rId5"/>
    <p:sldId id="280" r:id="rId6"/>
    <p:sldId id="281" r:id="rId7"/>
    <p:sldId id="278" r:id="rId8"/>
    <p:sldId id="282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Inspelen op Innovaties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1"/>
                </a:solidFill>
              </a:rPr>
              <a:t>Keuzedeel Dienstverlener Breed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Thema 4 Kijk op </a:t>
            </a:r>
            <a:r>
              <a:rPr lang="nl-NL" sz="2000" smtClean="0">
                <a:solidFill>
                  <a:schemeClr val="tx1"/>
                </a:solidFill>
              </a:rPr>
              <a:t>het Beroep </a:t>
            </a: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73" y="1556809"/>
            <a:ext cx="47625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Terugblik</a:t>
            </a:r>
          </a:p>
          <a:p>
            <a:endParaRPr lang="nl-NL" sz="2400" dirty="0" smtClean="0"/>
          </a:p>
          <a:p>
            <a:r>
              <a:rPr lang="nl-NL" sz="2400" dirty="0" smtClean="0"/>
              <a:t>Thema </a:t>
            </a:r>
            <a:r>
              <a:rPr lang="nl-NL" sz="2400" dirty="0" smtClean="0"/>
              <a:t>4 Kijk op het beroep</a:t>
            </a:r>
            <a:endParaRPr lang="nl-NL" sz="2400" dirty="0" smtClean="0"/>
          </a:p>
          <a:p>
            <a:r>
              <a:rPr lang="nl-NL" sz="2400" dirty="0" smtClean="0"/>
              <a:t>Beroepen die verdwijnen</a:t>
            </a:r>
            <a:endParaRPr lang="nl-NL" sz="2400" dirty="0" smtClean="0"/>
          </a:p>
          <a:p>
            <a:r>
              <a:rPr lang="nl-NL" sz="2400" dirty="0" smtClean="0"/>
              <a:t>Portfolio opdracht </a:t>
            </a:r>
            <a:r>
              <a:rPr lang="nl-NL" sz="2400" dirty="0" smtClean="0"/>
              <a:t>5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Afronding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" y="6562025"/>
            <a:ext cx="1426526" cy="2539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32" y="0"/>
            <a:ext cx="3702368" cy="36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Kijk op de Toekomst 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err="1" smtClean="0"/>
              <a:t>Science</a:t>
            </a:r>
            <a:r>
              <a:rPr lang="nl-NL" sz="2400" dirty="0" smtClean="0"/>
              <a:t> Fiction </a:t>
            </a:r>
          </a:p>
          <a:p>
            <a:endParaRPr lang="nl-NL" sz="2400" dirty="0"/>
          </a:p>
          <a:p>
            <a:r>
              <a:rPr lang="nl-NL" sz="2400" dirty="0" smtClean="0"/>
              <a:t>Toekomstbeeld 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40" y="2069070"/>
            <a:ext cx="5221177" cy="39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Thema </a:t>
            </a:r>
            <a:r>
              <a:rPr lang="nl-NL" dirty="0" smtClean="0"/>
              <a:t>4: </a:t>
            </a:r>
            <a:r>
              <a:rPr lang="nl-NL" dirty="0" smtClean="0"/>
              <a:t>Kijk op het </a:t>
            </a:r>
            <a:r>
              <a:rPr lang="nl-NL" dirty="0" smtClean="0"/>
              <a:t>Beroep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800" dirty="0" smtClean="0"/>
              <a:t>Beroepen</a:t>
            </a:r>
          </a:p>
          <a:p>
            <a:endParaRPr lang="nl-NL" sz="2800" dirty="0"/>
          </a:p>
          <a:p>
            <a:r>
              <a:rPr lang="nl-NL" sz="2800" dirty="0" smtClean="0"/>
              <a:t>Apparatuur</a:t>
            </a:r>
          </a:p>
          <a:p>
            <a:r>
              <a:rPr lang="nl-NL" sz="2800" dirty="0" smtClean="0"/>
              <a:t>Machines</a:t>
            </a:r>
          </a:p>
          <a:p>
            <a:r>
              <a:rPr lang="nl-NL" sz="2800" dirty="0" smtClean="0"/>
              <a:t>Communicatiemiddelen</a:t>
            </a:r>
          </a:p>
          <a:p>
            <a:r>
              <a:rPr lang="nl-NL" sz="2800" dirty="0" smtClean="0"/>
              <a:t>Vervoermiddelen (mobiliteit) </a:t>
            </a:r>
          </a:p>
          <a:p>
            <a:endParaRPr lang="nl-NL" sz="2800" dirty="0"/>
          </a:p>
          <a:p>
            <a:r>
              <a:rPr lang="nl-NL" sz="2800" dirty="0" smtClean="0"/>
              <a:t>En over 10 jaar? 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 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27" y="1733006"/>
            <a:ext cx="5273111" cy="36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Beroepen die verdwijnen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19497"/>
            <a:ext cx="8596668" cy="4621865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Welke beroepen verdwijnen over 10 jaar? </a:t>
            </a:r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 smtClean="0"/>
              <a:t>Welke nieuwe beroepen zijn er over 10 jaar? 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21" y="2123785"/>
            <a:ext cx="5242197" cy="29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Innovatie in je beroep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02377"/>
            <a:ext cx="8596668" cy="443898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Welke taken/ werkzaamheden kunnen innovatiever in jouw beroep? 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88" y="2224336"/>
            <a:ext cx="4368219" cy="43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Portfolio opdracht </a:t>
            </a:r>
            <a:r>
              <a:rPr lang="nl-NL" dirty="0"/>
              <a:t>5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93669"/>
            <a:ext cx="9147101" cy="49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Portfolio opdracht 5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847" y="2020389"/>
            <a:ext cx="9077541" cy="44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7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Afronding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5589"/>
            <a:ext cx="8596668" cy="432577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Digitaal portfolio: Opdracht 1 t/m 4 af! 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/>
              <a:t>Laat je </a:t>
            </a:r>
            <a:r>
              <a:rPr lang="nl-NL" sz="2400" dirty="0" err="1" smtClean="0"/>
              <a:t>powerpoint</a:t>
            </a:r>
            <a:r>
              <a:rPr lang="nl-NL" sz="2400" dirty="0" smtClean="0"/>
              <a:t> controleren door de docent</a:t>
            </a:r>
            <a:endParaRPr lang="nl-NL" sz="2400" dirty="0"/>
          </a:p>
          <a:p>
            <a:endParaRPr lang="nl-NL" sz="2400" dirty="0"/>
          </a:p>
          <a:p>
            <a:r>
              <a:rPr lang="nl-NL" sz="2400" b="1" dirty="0" smtClean="0"/>
              <a:t>Vooruitblik</a:t>
            </a:r>
            <a:r>
              <a:rPr lang="nl-NL" sz="2400" b="1" dirty="0" smtClean="0"/>
              <a:t>: </a:t>
            </a:r>
            <a:endParaRPr lang="nl-NL" sz="2400" dirty="0" smtClean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40" y="3878475"/>
            <a:ext cx="2800347" cy="2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28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C000"/>
      </a:accent1>
      <a:accent2>
        <a:srgbClr val="FFFF00"/>
      </a:accent2>
      <a:accent3>
        <a:srgbClr val="E6B91E"/>
      </a:accent3>
      <a:accent4>
        <a:srgbClr val="E76618"/>
      </a:accent4>
      <a:accent5>
        <a:srgbClr val="E6B91E"/>
      </a:accent5>
      <a:accent6>
        <a:srgbClr val="FFC000"/>
      </a:accent6>
      <a:hlink>
        <a:srgbClr val="E6B91E"/>
      </a:hlink>
      <a:folHlink>
        <a:srgbClr val="F0D57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</TotalTime>
  <Words>114</Words>
  <Application>Microsoft Office PowerPoint</Application>
  <PresentationFormat>Breedbeeld</PresentationFormat>
  <Paragraphs>48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Inspelen op Innovaties</vt:lpstr>
      <vt:lpstr>Programma</vt:lpstr>
      <vt:lpstr>Terugblik</vt:lpstr>
      <vt:lpstr>Thema 4: Kijk op het Beroep</vt:lpstr>
      <vt:lpstr>Beroepen die verdwijnen</vt:lpstr>
      <vt:lpstr>Innovatie in je beroep </vt:lpstr>
      <vt:lpstr>Portfolio opdracht 5</vt:lpstr>
      <vt:lpstr>Portfolio opdracht 5</vt:lpstr>
      <vt:lpstr>Afronding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Inspelen op Innovaties</dc:title>
  <dc:creator>Wubke Hekman-van der Kooij</dc:creator>
  <cp:lastModifiedBy>Wubke Hekman - van der Kooij</cp:lastModifiedBy>
  <cp:revision>81</cp:revision>
  <dcterms:created xsi:type="dcterms:W3CDTF">2017-11-13T18:05:08Z</dcterms:created>
  <dcterms:modified xsi:type="dcterms:W3CDTF">2018-02-19T07:54:07Z</dcterms:modified>
</cp:coreProperties>
</file>